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969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771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605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530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893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227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446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077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212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593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747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0D434-2894-4C78-B220-E0FBC1057F7B}" type="datetimeFigureOut">
              <a:rPr lang="en-CA" smtClean="0"/>
              <a:t>30/03/2017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1E08E-902F-4ABC-8B3F-C59B1C5DAD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116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ynthia\AppData\Local\Microsoft\Windows\Temporary Internet Files\Content.Outlook\X0TRFJ9B\RWTF PF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82296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76400" y="6229290"/>
            <a:ext cx="5909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St. John’s Riverhead Wastewater Treatment Plant 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691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A. COLES</dc:creator>
  <cp:lastModifiedBy>Cynthia A. COLES</cp:lastModifiedBy>
  <cp:revision>1</cp:revision>
  <dcterms:created xsi:type="dcterms:W3CDTF">2017-03-30T15:33:36Z</dcterms:created>
  <dcterms:modified xsi:type="dcterms:W3CDTF">2017-03-30T15:36:43Z</dcterms:modified>
</cp:coreProperties>
</file>